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959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227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679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5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763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7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3/28/2025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863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3/28/2025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805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3/28/2025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23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23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81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907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Math And Science Formulas">
            <a:extLst>
              <a:ext uri="{FF2B5EF4-FFF2-40B4-BE49-F238E27FC236}">
                <a16:creationId xmlns:a16="http://schemas.microsoft.com/office/drawing/2014/main" id="{572803E5-5737-F601-05C1-87BDC0E4F9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F66B7C-69F6-439C-A508-14C94AF6B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61948" y="0"/>
            <a:ext cx="7230052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4A5086E-6077-918B-149A-678F41B9AC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8062" y="914400"/>
            <a:ext cx="4892948" cy="3427867"/>
          </a:xfrm>
        </p:spPr>
        <p:txBody>
          <a:bodyPr anchor="t">
            <a:normAutofit/>
          </a:bodyPr>
          <a:lstStyle/>
          <a:p>
            <a:pPr algn="r"/>
            <a:r>
              <a:rPr lang="es-MX" dirty="0">
                <a:solidFill>
                  <a:srgbClr val="FFFFFF"/>
                </a:solidFill>
              </a:rPr>
              <a:t>PROBLEMA N REYNAS RECOCIDO SIMULADO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B426427-F29A-4717-94CE-2AEF7B9BC6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8060" y="5253051"/>
            <a:ext cx="4892949" cy="812923"/>
          </a:xfrm>
        </p:spPr>
        <p:txBody>
          <a:bodyPr anchor="t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s-MX" sz="1100" dirty="0">
                <a:solidFill>
                  <a:srgbClr val="FFFFFF"/>
                </a:solidFill>
              </a:rPr>
              <a:t>GONZALEZ OCHOA BRAYANT Y PACHECO RUIZ ISSAC</a:t>
            </a:r>
          </a:p>
          <a:p>
            <a:pPr algn="r">
              <a:lnSpc>
                <a:spcPct val="120000"/>
              </a:lnSpc>
            </a:pPr>
            <a:r>
              <a:rPr lang="es-MX" sz="1100" dirty="0">
                <a:solidFill>
                  <a:srgbClr val="FFFFFF"/>
                </a:solidFill>
              </a:rPr>
              <a:t>TAREA 3 UNIDAD 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8376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189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C1A8B1-900C-D448-1923-8283624DD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MX" sz="3400"/>
              <a:t>DESCRIPCION DEL PROBLEMA</a:t>
            </a:r>
          </a:p>
        </p:txBody>
      </p:sp>
      <p:pic>
        <p:nvPicPr>
          <p:cNvPr id="5" name="Picture 4" descr="Checkmate in a chess game">
            <a:extLst>
              <a:ext uri="{FF2B5EF4-FFF2-40B4-BE49-F238E27FC236}">
                <a16:creationId xmlns:a16="http://schemas.microsoft.com/office/drawing/2014/main" id="{E899D945-44DD-7953-17E2-1490F91C74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915" r="24428" b="2"/>
          <a:stretch/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D0DA123-72BB-3511-347E-E8E1C30D7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633236"/>
            <a:ext cx="6034187" cy="36646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El problema de las 8 reinas consiste en colocar 8 reinas en un tablero de ajedrez de 8x8 de tal manera que ninguna reina amenace a otra. Esto significa que no puede haber dos reinas en la misma fila, columna o diagonal.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32444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14B1F87-9334-83A5-83C5-55F6E50B7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9126" y="979051"/>
            <a:ext cx="2811879" cy="1807048"/>
          </a:xfrm>
        </p:spPr>
        <p:txBody>
          <a:bodyPr anchor="b">
            <a:normAutofit/>
          </a:bodyPr>
          <a:lstStyle/>
          <a:p>
            <a:r>
              <a:rPr lang="es-ES" sz="2800"/>
              <a:t>Representación de P y S </a:t>
            </a:r>
            <a:br>
              <a:rPr lang="es-ES" sz="2800"/>
            </a:br>
            <a:endParaRPr lang="es-MX" sz="2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EE9D7D-1306-F9A0-89D6-0A3CE4CB3A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90" r="5982" b="2"/>
          <a:stretch/>
        </p:blipFill>
        <p:spPr>
          <a:xfrm>
            <a:off x="20" y="535709"/>
            <a:ext cx="8229580" cy="582064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2C7985C-B0C3-CC50-E86A-B5EBA40E0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" y="6359240"/>
            <a:ext cx="82296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AE05D9-98EC-E8E8-CA84-147D18812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9128" y="2922624"/>
            <a:ext cx="2811880" cy="3409950"/>
          </a:xfrm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s-ES" sz="1700"/>
              <a:t>• P (Problema): El problema se representa como un tablero de 8x8, donde cada celda puede estar vacía o contener una reina. • S (Solución): Una solución es una configuración del tablero donde se colocan 8 reinas sin que se amenacen entre sí. </a:t>
            </a:r>
            <a:endParaRPr lang="es-MX" sz="1700"/>
          </a:p>
        </p:txBody>
      </p:sp>
    </p:spTree>
    <p:extLst>
      <p:ext uri="{BB962C8B-B14F-4D97-AF65-F5344CB8AC3E}">
        <p14:creationId xmlns:p14="http://schemas.microsoft.com/office/powerpoint/2010/main" val="137334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F5F5DD8-409E-0155-202A-E46F8D919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3400"/>
              <a:t>Propuesta de Algoritmo en Pseudocódigo</a:t>
            </a:r>
            <a:endParaRPr lang="es-MX" sz="3400"/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DC56A336-72E7-4D03-7287-CC59FF5F8E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231" r="33497"/>
          <a:stretch/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954154-9CE2-542E-E33D-AA50943B7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633236"/>
            <a:ext cx="6034187" cy="366468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s-ES" sz="1100"/>
              <a:t>1. Inicializar una solución inicial S (puede ser aleatoria o una configuración específica).</a:t>
            </a:r>
          </a:p>
          <a:p>
            <a:pPr>
              <a:lnSpc>
                <a:spcPct val="110000"/>
              </a:lnSpc>
            </a:pPr>
            <a:r>
              <a:rPr lang="es-ES" sz="1100"/>
              <a:t> 2. Inicializar la lista Tabú como vacía. </a:t>
            </a:r>
          </a:p>
          <a:p>
            <a:pPr>
              <a:lnSpc>
                <a:spcPct val="110000"/>
              </a:lnSpc>
            </a:pPr>
            <a:r>
              <a:rPr lang="es-ES" sz="1100"/>
              <a:t>3. Definir el tamaño máximo de la lista Tabú (</a:t>
            </a:r>
            <a:r>
              <a:rPr lang="es-ES" sz="1100" err="1"/>
              <a:t>TamañoTabú</a:t>
            </a:r>
            <a:r>
              <a:rPr lang="es-ES" sz="1100"/>
              <a:t>). </a:t>
            </a:r>
          </a:p>
          <a:p>
            <a:pPr>
              <a:lnSpc>
                <a:spcPct val="110000"/>
              </a:lnSpc>
            </a:pPr>
            <a:r>
              <a:rPr lang="es-ES" sz="1100"/>
              <a:t>4. Definir el número máximo de iteraciones (</a:t>
            </a:r>
            <a:r>
              <a:rPr lang="es-ES" sz="1100" err="1"/>
              <a:t>MaxIteraciones</a:t>
            </a:r>
            <a:r>
              <a:rPr lang="es-ES" sz="1100"/>
              <a:t>). </a:t>
            </a:r>
          </a:p>
          <a:p>
            <a:pPr>
              <a:lnSpc>
                <a:spcPct val="110000"/>
              </a:lnSpc>
            </a:pPr>
            <a:r>
              <a:rPr lang="es-ES" sz="1100"/>
              <a:t>5. Para cada iteración hasta </a:t>
            </a:r>
            <a:r>
              <a:rPr lang="es-ES" sz="1100" err="1"/>
              <a:t>MaxIteraciones</a:t>
            </a:r>
            <a:r>
              <a:rPr lang="es-ES" sz="1100"/>
              <a:t>: </a:t>
            </a:r>
          </a:p>
          <a:p>
            <a:pPr>
              <a:lnSpc>
                <a:spcPct val="110000"/>
              </a:lnSpc>
            </a:pPr>
            <a:r>
              <a:rPr lang="es-ES" sz="1100"/>
              <a:t>a. Generar todos los vecinos de S (movimientos posibles de las reinas).</a:t>
            </a:r>
          </a:p>
          <a:p>
            <a:pPr>
              <a:lnSpc>
                <a:spcPct val="110000"/>
              </a:lnSpc>
            </a:pPr>
            <a:r>
              <a:rPr lang="es-ES" sz="1100"/>
              <a:t> b. Evaluar cada vecino y seleccionar el mejor que no esté en la lista Tabú. </a:t>
            </a:r>
          </a:p>
          <a:p>
            <a:pPr>
              <a:lnSpc>
                <a:spcPct val="110000"/>
              </a:lnSpc>
            </a:pPr>
            <a:r>
              <a:rPr lang="es-ES" sz="1100"/>
              <a:t>c. Si el mejor vecino es mejor que S, actualizar S. </a:t>
            </a:r>
          </a:p>
          <a:p>
            <a:pPr>
              <a:lnSpc>
                <a:spcPct val="110000"/>
              </a:lnSpc>
            </a:pPr>
            <a:r>
              <a:rPr lang="es-ES" sz="1100"/>
              <a:t>d. Agregar el movimiento a la lista Tabú. </a:t>
            </a:r>
          </a:p>
          <a:p>
            <a:pPr>
              <a:lnSpc>
                <a:spcPct val="110000"/>
              </a:lnSpc>
            </a:pPr>
            <a:r>
              <a:rPr lang="es-ES" sz="1100"/>
              <a:t>e. Si la lista Tabú excede </a:t>
            </a:r>
            <a:r>
              <a:rPr lang="es-ES" sz="1100" err="1"/>
              <a:t>TamañoTabú</a:t>
            </a:r>
            <a:r>
              <a:rPr lang="es-ES" sz="1100"/>
              <a:t>, eliminar el elemento más antiguo. 6. Devolver la solución S. </a:t>
            </a:r>
            <a:endParaRPr lang="es-MX" sz="1100"/>
          </a:p>
        </p:txBody>
      </p:sp>
    </p:spTree>
    <p:extLst>
      <p:ext uri="{BB962C8B-B14F-4D97-AF65-F5344CB8AC3E}">
        <p14:creationId xmlns:p14="http://schemas.microsoft.com/office/powerpoint/2010/main" val="3341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622B473-7093-8614-01F3-150BFE3C36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5331" b="1336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E9D00D9-C4F5-471E-BE2C-126CB112A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B1C95EC-9F9A-68E4-E8E3-D89F68E4D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6051" y="1133"/>
            <a:ext cx="4892948" cy="34278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CODIGO EN PYTHON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20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0157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A03FBDE-F6AA-0559-EE0D-5217F23B8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658" b="13837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9E9D00D9-C4F5-471E-BE2C-126CB112A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3AE1806-542E-2709-54F8-812EBC0E3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0680" y="3147272"/>
            <a:ext cx="4892948" cy="34278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CODIGO EN PYTHON</a:t>
            </a:r>
            <a:endParaRPr lang="en-US" sz="54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20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0174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9183633-1303-9F78-BAF4-7BF182C689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4000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E9D00D9-C4F5-471E-BE2C-126CB112A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B2EE39-FDF0-66B2-DD91-2B5C28D4C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0"/>
            <a:ext cx="4892948" cy="34278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CODIGO EN PYTHON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20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9276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271</Words>
  <Application>Microsoft Office PowerPoint</Application>
  <PresentationFormat>Panorámica</PresentationFormat>
  <Paragraphs>21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Grandview Display</vt:lpstr>
      <vt:lpstr>DashVTI</vt:lpstr>
      <vt:lpstr>PROBLEMA N REYNAS RECOCIDO SIMULADO</vt:lpstr>
      <vt:lpstr>DESCRIPCION DEL PROBLEMA</vt:lpstr>
      <vt:lpstr>Representación de P y S  </vt:lpstr>
      <vt:lpstr>Propuesta de Algoritmo en Pseudocódigo</vt:lpstr>
      <vt:lpstr>CODIGO EN PYTHON</vt:lpstr>
      <vt:lpstr>CODIGO EN PYTHON</vt:lpstr>
      <vt:lpstr>CODIGO EN 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brayant ivan gonzalez ochoa</dc:creator>
  <cp:lastModifiedBy>brayant ivan gonzalez ochoa</cp:lastModifiedBy>
  <cp:revision>1</cp:revision>
  <dcterms:created xsi:type="dcterms:W3CDTF">2025-03-28T16:53:14Z</dcterms:created>
  <dcterms:modified xsi:type="dcterms:W3CDTF">2025-03-28T17:02:23Z</dcterms:modified>
</cp:coreProperties>
</file>

<file path=docProps/thumbnail.jpeg>
</file>